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2" r:id="rId3"/>
    <p:sldId id="261" r:id="rId4"/>
    <p:sldId id="260" r:id="rId5"/>
    <p:sldId id="258" r:id="rId6"/>
    <p:sldId id="257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6651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4025" algn="l"/>
                <a:tab pos="5575300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Genus 2: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Penicillium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4025" algn="l"/>
                <a:tab pos="5575300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It is so called green molds and blue molds. We so frequently find on citrus and other fruits, on cheeses in the refrigerator, and other food stuffs. The conidia of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Penicillium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like those of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Aspergillus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are everywhere in the air and in the soil. In the biological Lab, they are as frequent contaminants as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Aspergillus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Rhiozpus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                                                                       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4025" algn="l"/>
                <a:tab pos="5575300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85720" y="214290"/>
            <a:ext cx="8358246" cy="6477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Various species of 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Penicillium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attack and destroy fruits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P. </a:t>
            </a:r>
            <a:r>
              <a:rPr lang="en-US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italicum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P. </a:t>
            </a:r>
            <a:r>
              <a:rPr lang="en-US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digitatum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are common pathogens of citrus and fruits causing blue mold and green mold respectively. 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P. </a:t>
            </a:r>
            <a:r>
              <a:rPr lang="en-US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expansum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causes a decay of apples in storage. 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P. </a:t>
            </a:r>
            <a:r>
              <a:rPr lang="en-US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notatum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or 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P. chrysogenum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was used for penicillin production, and 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P. </a:t>
            </a:r>
            <a:r>
              <a:rPr lang="en-US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griseofulvum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was used for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griseofulvin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production, which is the best antibiotic effective in control of fungal skin diseases (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Dermatomycoses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such as athlete s foot. The sexual stage of </a:t>
            </a:r>
            <a:r>
              <a:rPr lang="en-US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Penicillium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is called </a:t>
            </a:r>
            <a:r>
              <a:rPr lang="en-US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Talaromyces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r-IQ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C:\Users\ASUS\Desktop\clip_image032_thumb2_thumb-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35824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518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088" algn="l"/>
                <a:tab pos="6230938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Family2 :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Gymnoascaceae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270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088" algn="l"/>
                <a:tab pos="6230938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Fungi that includes the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ascomycetous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state of many of the dermatophytes and several of the systemic pathogens for humans :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Histoplasma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capsulatum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Blastomyces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dermatidis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Nannizzia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Microsporum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Blastomyces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Arthroderma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Trichophyton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Until the sexual forms were recognized, these pathogens were 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270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088" algn="l"/>
                <a:tab pos="6230938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classified with Imperfect Fungi                                                     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28596" y="285728"/>
            <a:ext cx="8358246" cy="5913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2700" algn="justLow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3088" algn="l"/>
                <a:tab pos="6230938" algn="l"/>
              </a:tabLst>
            </a:pPr>
            <a:r>
              <a:rPr lang="en-US" sz="32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Nannizzia</a:t>
            </a:r>
            <a:r>
              <a:rPr lang="en-US" sz="32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32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Microsporum</a:t>
            </a:r>
            <a:r>
              <a:rPr lang="en-US" sz="32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  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Usually devoid of conidia (macro- or </a:t>
            </a:r>
            <a:r>
              <a:rPr lang="en-US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microconidia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Septate hyphae with terminal </a:t>
            </a:r>
            <a:r>
              <a:rPr lang="en-US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chlamydoconidia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often pointed at the end. </a:t>
            </a:r>
            <a:r>
              <a:rPr lang="en-US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Macroconidia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are often irregular or non-uniform in shape.</a:t>
            </a:r>
            <a:r>
              <a:rPr lang="en-US" sz="32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Colonies on culture media are flat, silky in appearance.  Growth of colonies on culture media is tight. On reverse of colony - pigment is reddish-brown in color.    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14282" y="214290"/>
            <a:ext cx="8572560" cy="501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Arthroderma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Trichophyton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The word 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trichophyton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literally means "hair plant".  Presence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macroconidia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 cultures varies and may not help in identification of cultures.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Microconidia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shape and presence varies.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Microconidia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are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globose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(round-shaped),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pyriforme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(pear-shaped), 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clavate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(club-shaped). Most common species include:                           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"/>
              <a:tabLst>
                <a:tab pos="914400" algn="l"/>
              </a:tabLst>
            </a:pP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Trichophyton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mentagrophytes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T.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rubrum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T.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tonsurans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and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T.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verrucosum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5" name="صورة 16" descr="images (3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357694"/>
            <a:ext cx="5643602" cy="214314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PresentationFormat>عرض على الشاشة (3:4)‏</PresentationFormat>
  <Paragraphs>10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SMART-waves</dc:creator>
  <cp:lastModifiedBy>SMART-waves</cp:lastModifiedBy>
  <cp:revision>1</cp:revision>
  <dcterms:created xsi:type="dcterms:W3CDTF">2019-11-27T14:45:33Z</dcterms:created>
  <dcterms:modified xsi:type="dcterms:W3CDTF">2019-11-27T14:52:40Z</dcterms:modified>
</cp:coreProperties>
</file>